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9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0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6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2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1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1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A0CA-F2A7-4F59-A103-0C31B53C06F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4108-7EF4-4293-96EF-97A37940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8" y="197154"/>
            <a:ext cx="10989276" cy="61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2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7" y="216445"/>
            <a:ext cx="11375205" cy="6400449"/>
          </a:xfrm>
        </p:spPr>
      </p:pic>
    </p:spTree>
    <p:extLst>
      <p:ext uri="{BB962C8B-B14F-4D97-AF65-F5344CB8AC3E}">
        <p14:creationId xmlns:p14="http://schemas.microsoft.com/office/powerpoint/2010/main" val="229628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5" y="90616"/>
            <a:ext cx="11603198" cy="65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0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6" y="108123"/>
            <a:ext cx="11367318" cy="6396011"/>
          </a:xfrm>
        </p:spPr>
      </p:pic>
    </p:spTree>
    <p:extLst>
      <p:ext uri="{BB962C8B-B14F-4D97-AF65-F5344CB8AC3E}">
        <p14:creationId xmlns:p14="http://schemas.microsoft.com/office/powerpoint/2010/main" val="297027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" y="205946"/>
            <a:ext cx="11536376" cy="6491135"/>
          </a:xfrm>
        </p:spPr>
      </p:pic>
    </p:spTree>
    <p:extLst>
      <p:ext uri="{BB962C8B-B14F-4D97-AF65-F5344CB8AC3E}">
        <p14:creationId xmlns:p14="http://schemas.microsoft.com/office/powerpoint/2010/main" val="322425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2" y="0"/>
            <a:ext cx="11654002" cy="6557319"/>
          </a:xfrm>
        </p:spPr>
      </p:pic>
    </p:spTree>
    <p:extLst>
      <p:ext uri="{BB962C8B-B14F-4D97-AF65-F5344CB8AC3E}">
        <p14:creationId xmlns:p14="http://schemas.microsoft.com/office/powerpoint/2010/main" val="52064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9" y="302004"/>
            <a:ext cx="11199538" cy="6301607"/>
          </a:xfrm>
        </p:spPr>
      </p:pic>
    </p:spTree>
    <p:extLst>
      <p:ext uri="{BB962C8B-B14F-4D97-AF65-F5344CB8AC3E}">
        <p14:creationId xmlns:p14="http://schemas.microsoft.com/office/powerpoint/2010/main" val="3331763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8" y="63411"/>
            <a:ext cx="11606046" cy="65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7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1" y="100957"/>
            <a:ext cx="11562421" cy="65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5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89600"/>
            <a:ext cx="11406917" cy="64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44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7" y="110227"/>
            <a:ext cx="11318789" cy="63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4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7" y="345989"/>
            <a:ext cx="11039092" cy="62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8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3" y="39192"/>
            <a:ext cx="11525787" cy="6485176"/>
          </a:xfrm>
        </p:spPr>
      </p:pic>
    </p:spTree>
    <p:extLst>
      <p:ext uri="{BB962C8B-B14F-4D97-AF65-F5344CB8AC3E}">
        <p14:creationId xmlns:p14="http://schemas.microsoft.com/office/powerpoint/2010/main" val="3744367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3" y="74140"/>
            <a:ext cx="11668644" cy="6565557"/>
          </a:xfrm>
        </p:spPr>
      </p:pic>
    </p:spTree>
    <p:extLst>
      <p:ext uri="{BB962C8B-B14F-4D97-AF65-F5344CB8AC3E}">
        <p14:creationId xmlns:p14="http://schemas.microsoft.com/office/powerpoint/2010/main" val="172579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7" y="292805"/>
            <a:ext cx="11638718" cy="6548719"/>
          </a:xfrm>
        </p:spPr>
      </p:pic>
    </p:spTree>
    <p:extLst>
      <p:ext uri="{BB962C8B-B14F-4D97-AF65-F5344CB8AC3E}">
        <p14:creationId xmlns:p14="http://schemas.microsoft.com/office/powerpoint/2010/main" val="2498789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9" y="238898"/>
            <a:ext cx="11351213" cy="6386950"/>
          </a:xfrm>
        </p:spPr>
      </p:pic>
    </p:spTree>
    <p:extLst>
      <p:ext uri="{BB962C8B-B14F-4D97-AF65-F5344CB8AC3E}">
        <p14:creationId xmlns:p14="http://schemas.microsoft.com/office/powerpoint/2010/main" val="1668875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2" y="114312"/>
            <a:ext cx="11787574" cy="66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07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6" y="205946"/>
            <a:ext cx="11156218" cy="6277232"/>
          </a:xfrm>
        </p:spPr>
      </p:pic>
    </p:spTree>
    <p:extLst>
      <p:ext uri="{BB962C8B-B14F-4D97-AF65-F5344CB8AC3E}">
        <p14:creationId xmlns:p14="http://schemas.microsoft.com/office/powerpoint/2010/main" val="2663098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2" y="107467"/>
            <a:ext cx="11479506" cy="6459136"/>
          </a:xfrm>
        </p:spPr>
      </p:pic>
    </p:spTree>
    <p:extLst>
      <p:ext uri="{BB962C8B-B14F-4D97-AF65-F5344CB8AC3E}">
        <p14:creationId xmlns:p14="http://schemas.microsoft.com/office/powerpoint/2010/main" val="206322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7" y="214185"/>
            <a:ext cx="11447413" cy="6441078"/>
          </a:xfrm>
        </p:spPr>
      </p:pic>
    </p:spTree>
    <p:extLst>
      <p:ext uri="{BB962C8B-B14F-4D97-AF65-F5344CB8AC3E}">
        <p14:creationId xmlns:p14="http://schemas.microsoft.com/office/powerpoint/2010/main" val="3021713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7" y="316362"/>
            <a:ext cx="11235041" cy="6321584"/>
          </a:xfrm>
        </p:spPr>
      </p:pic>
    </p:spTree>
    <p:extLst>
      <p:ext uri="{BB962C8B-B14F-4D97-AF65-F5344CB8AC3E}">
        <p14:creationId xmlns:p14="http://schemas.microsoft.com/office/powerpoint/2010/main" val="277619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4" y="167780"/>
            <a:ext cx="11370220" cy="6397644"/>
          </a:xfrm>
        </p:spPr>
      </p:pic>
    </p:spTree>
    <p:extLst>
      <p:ext uri="{BB962C8B-B14F-4D97-AF65-F5344CB8AC3E}">
        <p14:creationId xmlns:p14="http://schemas.microsoft.com/office/powerpoint/2010/main" val="69914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3" y="90615"/>
            <a:ext cx="11624721" cy="65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96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8" y="147449"/>
            <a:ext cx="11342151" cy="6381851"/>
          </a:xfrm>
        </p:spPr>
      </p:pic>
    </p:spTree>
    <p:extLst>
      <p:ext uri="{BB962C8B-B14F-4D97-AF65-F5344CB8AC3E}">
        <p14:creationId xmlns:p14="http://schemas.microsoft.com/office/powerpoint/2010/main" val="1911032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2" y="117445"/>
            <a:ext cx="11629454" cy="6543507"/>
          </a:xfrm>
        </p:spPr>
      </p:pic>
    </p:spTree>
    <p:extLst>
      <p:ext uri="{BB962C8B-B14F-4D97-AF65-F5344CB8AC3E}">
        <p14:creationId xmlns:p14="http://schemas.microsoft.com/office/powerpoint/2010/main" val="1124452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9" y="202769"/>
            <a:ext cx="11453759" cy="6444649"/>
          </a:xfrm>
        </p:spPr>
      </p:pic>
    </p:spTree>
    <p:extLst>
      <p:ext uri="{BB962C8B-B14F-4D97-AF65-F5344CB8AC3E}">
        <p14:creationId xmlns:p14="http://schemas.microsoft.com/office/powerpoint/2010/main" val="61639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131805"/>
            <a:ext cx="11560528" cy="65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3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0" y="87015"/>
            <a:ext cx="11291870" cy="6353559"/>
          </a:xfrm>
        </p:spPr>
      </p:pic>
    </p:spTree>
    <p:extLst>
      <p:ext uri="{BB962C8B-B14F-4D97-AF65-F5344CB8AC3E}">
        <p14:creationId xmlns:p14="http://schemas.microsoft.com/office/powerpoint/2010/main" val="327737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2" y="201875"/>
            <a:ext cx="11269362" cy="63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5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8" y="189584"/>
            <a:ext cx="11331705" cy="6375973"/>
          </a:xfrm>
        </p:spPr>
      </p:pic>
    </p:spTree>
    <p:extLst>
      <p:ext uri="{BB962C8B-B14F-4D97-AF65-F5344CB8AC3E}">
        <p14:creationId xmlns:p14="http://schemas.microsoft.com/office/powerpoint/2010/main" val="105437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6" y="337750"/>
            <a:ext cx="11325759" cy="6372627"/>
          </a:xfrm>
        </p:spPr>
      </p:pic>
    </p:spTree>
    <p:extLst>
      <p:ext uri="{BB962C8B-B14F-4D97-AF65-F5344CB8AC3E}">
        <p14:creationId xmlns:p14="http://schemas.microsoft.com/office/powerpoint/2010/main" val="257458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9" y="106797"/>
            <a:ext cx="11742373" cy="6607042"/>
          </a:xfrm>
        </p:spPr>
      </p:pic>
    </p:spTree>
    <p:extLst>
      <p:ext uri="{BB962C8B-B14F-4D97-AF65-F5344CB8AC3E}">
        <p14:creationId xmlns:p14="http://schemas.microsoft.com/office/powerpoint/2010/main" val="1875663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</cp:revision>
  <dcterms:created xsi:type="dcterms:W3CDTF">2022-11-19T18:24:13Z</dcterms:created>
  <dcterms:modified xsi:type="dcterms:W3CDTF">2022-11-19T18:25:55Z</dcterms:modified>
</cp:coreProperties>
</file>